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4630400" cy="8229600"/>
  <p:notesSz cx="8229600" cy="14630400"/>
  <p:embeddedFontLst>
    <p:embeddedFont>
      <p:font typeface="Sora"/>
      <p:regular r:id="rId21"/>
    </p:embeddedFont>
    <p:embeddedFont>
      <p:font typeface="Sora"/>
      <p:regular r:id="rId22"/>
    </p:embeddedFont>
    <p:embeddedFont>
      <p:font typeface="Noto Sans TC"/>
      <p:regular r:id="rId23"/>
    </p:embeddedFont>
    <p:embeddedFont>
      <p:font typeface="Noto Sans TC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Relationship Id="rId24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1-1.png>
</file>

<file path=ppt/media/image-12-1.png>
</file>

<file path=ppt/media/image-12-2.png>
</file>

<file path=ppt/media/image-13-1.png>
</file>

<file path=ppt/media/image-13-2.png>
</file>

<file path=ppt/media/image-14-1.png>
</file>

<file path=ppt/media/image-2-1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7-1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815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815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91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14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679853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Introdução ao XML e Kotlin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4179451"/>
            <a:ext cx="7415927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XML (Extensible Markup Language) é uma linguagem de marcação usada para armazenar e organizar dados de forma hierárquica. Enquanto Kotlin é uma linguagem de programação de alto nível usada para desenvolver aplicativos e é conhecida por sua concisão e segurança. Ambas desempenham papéis fundamentais no desenvolvimento de software.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88156"/>
            <a:ext cx="1234380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Como usar Intent para transição de tela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3653433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451746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Android Studio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5051346"/>
            <a:ext cx="62660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Ambiente de Desenvolvimento Integrado (IDE) para o desenvolvimento de aplicativos Android.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342" y="3653433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342" y="4517469"/>
            <a:ext cx="37845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Desenvolvimento Móvel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7500342" y="5051346"/>
            <a:ext cx="62660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Focus na criação de aplicativos para dispositivos móveis, como smartphones e tablets.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1637" y="1207770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Exemplos práticos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4876681" y="2349579"/>
            <a:ext cx="30480" cy="4672132"/>
          </a:xfrm>
          <a:prstGeom prst="roundRect">
            <a:avLst>
              <a:gd name="adj" fmla="val 121500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5139154" y="2889647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4614208" y="262723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4813518" y="2719745"/>
            <a:ext cx="15668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900" dirty="0"/>
          </a:p>
        </p:txBody>
      </p:sp>
      <p:sp>
        <p:nvSpPr>
          <p:cNvPr id="8" name="Text 5"/>
          <p:cNvSpPr/>
          <p:nvPr/>
        </p:nvSpPr>
        <p:spPr>
          <a:xfrm>
            <a:off x="6249710" y="2596396"/>
            <a:ext cx="5094327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Desenvolvimento de Aplicativos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249710" y="3130272"/>
            <a:ext cx="75166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Kotlin e XML são fundamentais para o desenvolvimento de aplicativos, fornecendo estruturação de dados e lógica de programação.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5139154" y="5349121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3F3F44"/>
          </a:solidFill>
          <a:ln/>
        </p:spPr>
      </p:sp>
      <p:sp>
        <p:nvSpPr>
          <p:cNvPr id="11" name="Shape 8"/>
          <p:cNvSpPr/>
          <p:nvPr/>
        </p:nvSpPr>
        <p:spPr>
          <a:xfrm>
            <a:off x="4614208" y="5086707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4776490" y="5179219"/>
            <a:ext cx="23074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900" dirty="0"/>
          </a:p>
        </p:txBody>
      </p:sp>
      <p:sp>
        <p:nvSpPr>
          <p:cNvPr id="13" name="Text 10"/>
          <p:cNvSpPr/>
          <p:nvPr/>
        </p:nvSpPr>
        <p:spPr>
          <a:xfrm>
            <a:off x="6249710" y="5055870"/>
            <a:ext cx="326612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Integração de Dados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6249710" y="5589746"/>
            <a:ext cx="75166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XML é comumente utilizado para transmitir e compartilhar dados, enquanto Java fornece a funcionalidade de processamento desses dados.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2815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356" y="591145"/>
            <a:ext cx="7261622" cy="538460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2356" y="6298168"/>
            <a:ext cx="9468088" cy="13435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Tela de login e suas funcionalidades</a:t>
            </a:r>
            <a:endParaRPr lang="en-US" sz="4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2815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356" y="591145"/>
            <a:ext cx="7261622" cy="538460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2356" y="6298168"/>
            <a:ext cx="9468088" cy="13435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Tela pós login e suas funcionalidades</a:t>
            </a:r>
            <a:endParaRPr lang="en-US" sz="42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3797" y="1247418"/>
            <a:ext cx="9253776" cy="762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00"/>
              </a:lnSpc>
              <a:buNone/>
            </a:pPr>
            <a:r>
              <a:rPr lang="en-US" sz="48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Conclusão e próximos passos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853797" y="2375535"/>
            <a:ext cx="4510683" cy="2567107"/>
          </a:xfrm>
          <a:prstGeom prst="roundRect">
            <a:avLst>
              <a:gd name="adj" fmla="val 1425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97637" y="2619375"/>
            <a:ext cx="4023003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Aprofundar Conhecimento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097637" y="3527941"/>
            <a:ext cx="4023003" cy="1170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Explore conceitos avançados, como XML Schema e as complexidades da programação em Kotlin.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608320" y="2375535"/>
            <a:ext cx="4510683" cy="2567107"/>
          </a:xfrm>
          <a:prstGeom prst="roundRect">
            <a:avLst>
              <a:gd name="adj" fmla="val 1425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5852160" y="2619375"/>
            <a:ext cx="3049310" cy="381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Aplicação Prática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852160" y="3146822"/>
            <a:ext cx="4023003" cy="1170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Desenvolva pequenos projetos de aplicativos para colocar em prática o que foi aprendido.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53797" y="5186482"/>
            <a:ext cx="9265206" cy="1795701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97637" y="5430322"/>
            <a:ext cx="4070985" cy="381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Participar da Comunidade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97637" y="5957768"/>
            <a:ext cx="8777526" cy="780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Engaje-se em fóruns, grupos de estudo ou eventos relacionados a XML, Kotlin e desenvolvimento de aplicativos.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35819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 que é XML?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2255282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63347" y="2347793"/>
            <a:ext cx="15668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6280" y="2255282"/>
            <a:ext cx="3696772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Linguagem de Marcação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6280" y="3174921"/>
            <a:ext cx="3696772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 XML é uma linguagem de marcação que define regras para codificação de documentos de forma legível tanto para humanos quanto para máquinas.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609868" y="2255282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5772150" y="2347793"/>
            <a:ext cx="23074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6412111" y="225528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Utilização Versátil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6412111" y="2789158"/>
            <a:ext cx="36967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É amplamente utilizado para representar dados estruturados, como configurações de aplicativos e informações de página da web.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6069687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1026914" y="6162199"/>
            <a:ext cx="22967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6280" y="606968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Interoperabilidade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6280" y="6603563"/>
            <a:ext cx="84424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Permite a troca de informações entre diferentes sistemas de computador de uma forma que seja independente de plataforma e software.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5202" y="694611"/>
            <a:ext cx="7813596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Criando tela de login codigo xml - 1</a:t>
            </a:r>
            <a:endParaRPr lang="en-US" sz="1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202" y="1212413"/>
            <a:ext cx="5637252" cy="649343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5202" y="694611"/>
            <a:ext cx="7813596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Criando tela de login codigo xml - 2</a:t>
            </a:r>
            <a:endParaRPr lang="en-US" sz="1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202" y="1212413"/>
            <a:ext cx="4993243" cy="64934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5202" y="694253"/>
            <a:ext cx="7813596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Criando tela de login codigo xml - 3</a:t>
            </a:r>
            <a:endParaRPr lang="en-US" sz="1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202" y="1212294"/>
            <a:ext cx="5846207" cy="649390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0937" y="866537"/>
            <a:ext cx="12968526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Criando tela de pós-login codigo xml - 1</a:t>
            </a:r>
            <a:endParaRPr lang="en-US" sz="1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0937" y="1513403"/>
            <a:ext cx="11278076" cy="606456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313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0698" y="3576876"/>
            <a:ext cx="5862757" cy="732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 que é Kotlin?</a:t>
            </a:r>
            <a:endParaRPr lang="en-US" sz="4600" dirty="0"/>
          </a:p>
        </p:txBody>
      </p:sp>
      <p:sp>
        <p:nvSpPr>
          <p:cNvPr id="4" name="Text 1"/>
          <p:cNvSpPr/>
          <p:nvPr/>
        </p:nvSpPr>
        <p:spPr>
          <a:xfrm>
            <a:off x="820698" y="4895850"/>
            <a:ext cx="4177784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Linguagem de Programação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820698" y="5496639"/>
            <a:ext cx="6208514" cy="1501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Kotlin é uma linguagem de programação multiplataforma, orientada a objetos e funcional, concisa e estaticamente tipada, desenvolvida pela JetBrains em 2011.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7608808" y="4895850"/>
            <a:ext cx="3390781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Ecossistema Poderoso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608808" y="5496639"/>
            <a:ext cx="6208514" cy="187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Visa atingir o ecossistema Java. Kotlin é concisa, segura, pragmática e focada na interoperabilidade com código Java. Ela pode ser usada em quase todo lugar em que Java é usado: desenvolvimento server-side, aplicações Android e muito mais!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1637" y="945475"/>
            <a:ext cx="92447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Transição de tela usando Intent</a:t>
            </a:r>
            <a:endParaRPr lang="en-US" sz="4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637" y="2858810"/>
            <a:ext cx="1234440" cy="22126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26361" y="310562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Definição de Intent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6126361" y="3639503"/>
            <a:ext cx="764000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É um objeto usado para fornecer navegação dentro de um aplicativo Android, como a transição da tela de um aplicativo para outra.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637" y="5071467"/>
            <a:ext cx="1234440" cy="22126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26361" y="531828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Tipos de Intent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6126361" y="5852160"/>
            <a:ext cx="764000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Existem dois tipos: Implicit Intent (para chamar outra atividade em seu aplicativo) e Explicit Intent (para chamar atividades internas em seu aplicativo).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891082"/>
            <a:ext cx="6253758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 que é uma Intent?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531054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63347" y="5403056"/>
            <a:ext cx="15668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6280" y="5310545"/>
            <a:ext cx="427803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Funcionalidade Importante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6280" y="5844421"/>
            <a:ext cx="55255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Uma Intent permite a comunicação entre componentes diferentes do aplicativo durante a execução, possibilitando a transferência de dados e a execução de operações.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7438668" y="531054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7600950" y="5403056"/>
            <a:ext cx="23074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8240911" y="531054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Interação Flexível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8240911" y="5844421"/>
            <a:ext cx="55255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É usada para ativar componentes de aplicativos, como iniciar atividades, iniciar serviços e entregar transmissões para receptores de transmissão.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2024-09-02T15:32:13Z</dcterms:created>
  <dcterms:modified xsi:type="dcterms:W3CDTF">2024-09-02T15:32:13Z</dcterms:modified>
</cp:coreProperties>
</file>